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57" r:id="rId42"/>
    <p:sldId id="25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3DC0C-B811-4AA0-A315-544EB70E5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EE35-20A3-4820-908E-C58A7AE595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1D060-DA1E-4633-93AA-4F0B8D2F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7201D-23C2-40A6-B4B3-503A755019A6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3E966-7CC8-4AD3-85B6-6D2C5EE0E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2D86E-A2CB-4A3B-8E34-4432B3CA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A6193-4F09-408C-8C8B-C2EF542DC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883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EE9EA-A3E9-4389-92A9-1C876B245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6B2C4-6009-4D49-943B-A09DB82DD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0B712-50F5-47C8-B425-4C9FDE67E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7201D-23C2-40A6-B4B3-503A755019A6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98E96-457D-4D6D-9A59-DA45DC9ED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EA287-6F88-4FA5-B744-E0D4AD7F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A6193-4F09-408C-8C8B-C2EF542DC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966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19FEF7-81FA-4049-8A5D-001B74C285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61DFA8-9EC3-4B41-B87B-F75ADCE37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3E277-32E4-48FC-BA12-4020ABFAB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7201D-23C2-40A6-B4B3-503A755019A6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A1456-495C-4687-94DC-47F3DFD9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CEBC9-AF5E-41B4-997C-DEF090FD3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A6193-4F09-408C-8C8B-C2EF542DC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27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00D49-1B8C-4F78-B9B9-8F4576453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12DE4-AAC4-42E9-9144-C1B75631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80933-5204-43B3-9643-10643C143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7201D-23C2-40A6-B4B3-503A755019A6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B8CE6-97AC-4B2C-ADF7-1B6563E43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9E7CF-8218-403D-92C2-229550DDB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A6193-4F09-408C-8C8B-C2EF542DC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6555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B6342-1A45-4BE3-AC44-3DC5511DB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95FD2-03B5-4DD8-8BAE-10455B31C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25452-763D-4B31-87FD-80DF52CF0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7201D-23C2-40A6-B4B3-503A755019A6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E6663-E510-481E-B49F-0B624F5E8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C8861-E3F9-4240-B8F9-41400FB22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A6193-4F09-408C-8C8B-C2EF542DC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796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A3FE-565C-4EDC-BE21-1742274C2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DC257-88C0-4238-97F5-CFE120B9A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B48AC5-5428-4BF9-903C-B1C91BADA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6AA71-E7FB-4A3B-81E7-7E018AA05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7201D-23C2-40A6-B4B3-503A755019A6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F3C29F-82C3-44B0-A512-5A367DEB7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7BF75-5958-4E2A-93B5-40BFC41C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A6193-4F09-408C-8C8B-C2EF542DC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30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35156-4B90-4578-808C-A48ABD1EE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40B1E-3587-4C79-B3B9-0ECE9BF7C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77DC7-B4FB-4CB1-8D29-7388A4F47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F3879-0499-4BAB-BFB1-654724B6E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44D1B3-ED9E-4918-8553-C6B82EA0C4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B5BAF-650D-4C49-99B9-3B2F5F891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7201D-23C2-40A6-B4B3-503A755019A6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7245A-514F-4A47-B1D2-6A2CB8A59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FF93FD-BFB0-4265-8267-2F2F48B4A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A6193-4F09-408C-8C8B-C2EF542DC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0338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2990-ECE5-4A3D-B923-D5AAE949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B3CD82-BE22-4D59-BC9F-6CBD333F6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7201D-23C2-40A6-B4B3-503A755019A6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BDFB2-99AB-4212-B05D-924ADD908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069793-9B1D-4F92-88C1-CDBDAE544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A6193-4F09-408C-8C8B-C2EF542DC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8638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5ECA9-742B-4A90-8168-F1829FB4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7201D-23C2-40A6-B4B3-503A755019A6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2DAF6B-E686-41F9-B983-579CA384F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B6F0F-B066-4EEE-A489-47F4D93E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A6193-4F09-408C-8C8B-C2EF542DC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663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96FE-1BED-4D26-9ECA-E84C3F86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E798C-B4DE-4486-A78D-23F4B8E52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2130E-380A-4B87-B4B6-E44923A1A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26925-0881-4BC2-9F48-106B769CF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7201D-23C2-40A6-B4B3-503A755019A6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93A0F-0F72-4A65-9CBA-62C9676D7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7BABE-200F-4C89-BBC1-118F821A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A6193-4F09-408C-8C8B-C2EF542DC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5376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FA1C5-A339-4054-852F-21AB870D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DA6D7C-B529-448C-9591-E409EA38FE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BA645-D593-4F3B-9F52-D165CE0F0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1C217-E32E-4F2E-8EC5-E555FF43D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7201D-23C2-40A6-B4B3-503A755019A6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78375-3E41-41E3-94B6-513AB01E5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4C070-2A52-40DA-AEC1-E739D895A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A6193-4F09-408C-8C8B-C2EF542DC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468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3D9AD-BA74-493A-94CA-E2F130C4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B6CC3-B27C-4C26-888E-463F74840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5595A-304D-4CE2-9057-5903CCB24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7201D-23C2-40A6-B4B3-503A755019A6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E03B0-9EE1-49DA-A599-D67DE6362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CE271-DF0B-4E50-96C2-C076A98EA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A6193-4F09-408C-8C8B-C2EF542DC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557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882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9EC92-DF6B-4291-AD01-3511F77E9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876300"/>
            <a:ext cx="87344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85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09085B-B480-4714-AC42-A27C6703C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952500"/>
            <a:ext cx="88296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68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95F7CC-8BC3-4038-BCF4-9DF7E00E3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885825"/>
            <a:ext cx="88963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56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DF26C9-1A93-4C18-B93C-7B2A1E85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895350"/>
            <a:ext cx="9220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20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3EDEC-D576-4380-A99E-C353AF2F3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1100137"/>
            <a:ext cx="843915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90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7D396-CC00-454E-9CB2-2E831B12B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914400"/>
            <a:ext cx="8763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07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8DC769-6576-4CC8-BFA7-14F588DC5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047750"/>
            <a:ext cx="88773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30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EE0DB0-98F5-46E6-9B2F-D97EDCE01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819150"/>
            <a:ext cx="90392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71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200EC-C057-4FA3-AC21-2D902360A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871537"/>
            <a:ext cx="91249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09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E74A9-9956-4B6E-998A-7CCB076B1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928687"/>
            <a:ext cx="92868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98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729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E4B9B6-A67F-4A13-974C-2BE972F36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900112"/>
            <a:ext cx="84677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84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C79DC1-FF2D-4CFB-BC9D-6A90DA0C8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157162"/>
            <a:ext cx="114966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69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A2D766-FF4C-457A-8AF4-EA7C56F9C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523875"/>
            <a:ext cx="1187767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06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7A884A-9B5E-4B23-ADC2-C040A1300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443037"/>
            <a:ext cx="72390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64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9D88C-3BFE-4383-AE00-89732D749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437" y="1519237"/>
            <a:ext cx="36671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86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328DD5-721A-4078-9B16-0957AE62B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1381125"/>
            <a:ext cx="72199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74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1BC715-A04C-4A17-BFBE-D28B44E82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62" y="1323975"/>
            <a:ext cx="69246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44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DCED8-B27C-4542-A17C-3EF00979A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87" y="1390650"/>
            <a:ext cx="71342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9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EA9D65-8ECB-484D-B5A6-E911C3011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1447800"/>
            <a:ext cx="70961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0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E0B84A-74C0-474D-A26E-13A2C37EE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12" y="1604962"/>
            <a:ext cx="61245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45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92A548-CB96-4C4A-B072-0D7DA587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1204912"/>
            <a:ext cx="81248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45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76FFFE-34AA-4DD2-9C48-70AC006BC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714500"/>
            <a:ext cx="7429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36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1384EC-6021-4257-9D6D-BF1B39D0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1390650"/>
            <a:ext cx="69151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66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C2A21E-79C4-4527-A3A1-8B8934AC7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1533525"/>
            <a:ext cx="70770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95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22D671-D360-4427-8841-13735F91E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1495425"/>
            <a:ext cx="72104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18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EE51EA-A0EF-4D98-A888-8A7E33043D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54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66507-9120-4424-99D0-862794348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9" b="25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48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8B65EF-E8CC-43C8-AB71-2D4EA4679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0" b="79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24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7F5CB-1ABC-4673-942A-9E49C46F7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13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96AF25-F076-4FD1-B8D8-62697E24F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32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DFD772-557B-41DF-B865-5ED89CDCE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61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BB1082-9B95-4A61-9EF0-B35013BDE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085850"/>
            <a:ext cx="85344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89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DD3D6-2223-4971-84AA-A6CE6F951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96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F1200A2-232C-4DA0-AAB3-4D5138F3B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52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45DC138-D3D2-4D3F-9526-F0B25DCF7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938" y="1213525"/>
            <a:ext cx="7560860" cy="43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416957-D7BB-47E3-81F9-7581914D3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266825"/>
            <a:ext cx="93916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50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6CC8F3-B888-4D60-992F-4D4F5504A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1147762"/>
            <a:ext cx="74866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32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B2A2B-8316-4286-B248-65AD5414E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781050"/>
            <a:ext cx="93916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35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F4261-8A0A-4AEB-BCEF-1A6A049CC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923925"/>
            <a:ext cx="88201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10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17A16B-0475-4376-9FAA-055B5CA45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871537"/>
            <a:ext cx="873442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08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0</Words>
  <Application>Microsoft Office PowerPoint</Application>
  <PresentationFormat>Widescreen</PresentationFormat>
  <Paragraphs>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Meiryo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Bhagavathy, Suriyakani</dc:creator>
  <cp:lastModifiedBy>Bhagavathy, Suriyakani</cp:lastModifiedBy>
  <cp:revision>3</cp:revision>
  <dcterms:created xsi:type="dcterms:W3CDTF">2021-11-12T12:38:42Z</dcterms:created>
  <dcterms:modified xsi:type="dcterms:W3CDTF">2021-11-12T13:02:32Z</dcterms:modified>
</cp:coreProperties>
</file>